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2" r:id="rId6"/>
    <p:sldId id="261" r:id="rId7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87" autoAdjust="0"/>
    <p:restoredTop sz="94660"/>
  </p:normalViewPr>
  <p:slideViewPr>
    <p:cSldViewPr>
      <p:cViewPr varScale="1">
        <p:scale>
          <a:sx n="69" d="100"/>
          <a:sy n="69" d="100"/>
        </p:scale>
        <p:origin x="-1410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 smtClean="0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nl-NL" smtClean="0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22A433EC-5869-496F-A042-CD88C6AADFEC}" type="slidenum">
              <a:rPr lang="nl-NL" smtClean="0"/>
              <a:t>‹nr.›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B001F647-4E7C-4AAD-99E3-A9D3F747A966}" type="datetimeFigureOut">
              <a:rPr lang="nl-NL" smtClean="0"/>
              <a:t>23-6-2016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l-NL" dirty="0" smtClean="0"/>
              <a:t>Zintuig smaak </a:t>
            </a:r>
            <a:endParaRPr lang="nl-NL" dirty="0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nl-NL" sz="3200" dirty="0" smtClean="0"/>
              <a:t>De tong </a:t>
            </a:r>
            <a:endParaRPr lang="nl-NL" sz="3200" dirty="0"/>
          </a:p>
        </p:txBody>
      </p:sp>
    </p:spTree>
    <p:extLst>
      <p:ext uri="{BB962C8B-B14F-4D97-AF65-F5344CB8AC3E}">
        <p14:creationId xmlns:p14="http://schemas.microsoft.com/office/powerpoint/2010/main" val="203947072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Smaak zintuig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b="1" dirty="0"/>
              <a:t>Smaakzin</a:t>
            </a:r>
            <a:r>
              <a:rPr lang="nl-NL" dirty="0"/>
              <a:t> is het vermogen van een </a:t>
            </a:r>
            <a:r>
              <a:rPr lang="nl-NL" dirty="0" smtClean="0"/>
              <a:t>organisme om </a:t>
            </a:r>
            <a:r>
              <a:rPr lang="nl-NL" dirty="0"/>
              <a:t>bepaalde </a:t>
            </a:r>
            <a:r>
              <a:rPr lang="nl-NL" dirty="0" smtClean="0"/>
              <a:t>chemische samenstellingen direct </a:t>
            </a:r>
            <a:r>
              <a:rPr lang="nl-NL" dirty="0"/>
              <a:t>als </a:t>
            </a:r>
            <a:r>
              <a:rPr lang="nl-NL" i="1" dirty="0"/>
              <a:t>smaken</a:t>
            </a:r>
            <a:r>
              <a:rPr lang="nl-NL" dirty="0"/>
              <a:t> waar te nemen. </a:t>
            </a:r>
            <a:endParaRPr lang="nl-NL" dirty="0" smtClean="0"/>
          </a:p>
          <a:p>
            <a:r>
              <a:rPr lang="nl-NL" dirty="0" smtClean="0"/>
              <a:t>Het orgaan waar de smaakreceptoren liggen, is de tong, maar ook achter in de mondholte bevinden zich smaakreceptoren.</a:t>
            </a:r>
          </a:p>
          <a:p>
            <a:endParaRPr lang="nl-NL" dirty="0"/>
          </a:p>
          <a:p>
            <a:endParaRPr lang="nl-N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356993"/>
            <a:ext cx="3676084" cy="29437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8964574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Werking smaakzintuig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nl-NL" dirty="0" smtClean="0"/>
              <a:t>Smaakpapillen en smaakknoppen</a:t>
            </a:r>
          </a:p>
          <a:p>
            <a:r>
              <a:rPr lang="nl-NL" dirty="0" smtClean="0"/>
              <a:t>Zetten chemische samenstelling om in actiepotentialen</a:t>
            </a:r>
          </a:p>
          <a:p>
            <a:r>
              <a:rPr lang="nl-NL" dirty="0" smtClean="0"/>
              <a:t>Via hersenzenuwen gaan die actiepotentialen naar de hersenen. </a:t>
            </a:r>
          </a:p>
          <a:p>
            <a:r>
              <a:rPr lang="nl-NL" dirty="0" smtClean="0"/>
              <a:t>Deze actiepotentialen worden omgezet in het smaakcentrum van de hersenen in herkenbare smaken</a:t>
            </a:r>
          </a:p>
          <a:p>
            <a:r>
              <a:rPr lang="nl-NL" dirty="0" smtClean="0"/>
              <a:t>Signalen terug naar tong en wij proeven de smaak. </a:t>
            </a:r>
          </a:p>
          <a:p>
            <a:endParaRPr lang="nl-NL" dirty="0" smtClean="0"/>
          </a:p>
          <a:p>
            <a:pPr marL="114300" indent="0">
              <a:buNone/>
            </a:pPr>
            <a:endParaRPr lang="nl-NL" dirty="0"/>
          </a:p>
        </p:txBody>
      </p:sp>
      <p:pic>
        <p:nvPicPr>
          <p:cNvPr id="4" name="Afbeelding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63688" y="1484784"/>
            <a:ext cx="4752528" cy="494891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9707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Primaire smaken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nl-NL" dirty="0" smtClean="0"/>
              <a:t>Zoet, zuur, bitter, zout, </a:t>
            </a:r>
            <a:r>
              <a:rPr lang="nl-NL" dirty="0" err="1" smtClean="0"/>
              <a:t>umami</a:t>
            </a:r>
            <a:r>
              <a:rPr lang="nl-NL" dirty="0" smtClean="0"/>
              <a:t> en vet</a:t>
            </a:r>
          </a:p>
          <a:p>
            <a:r>
              <a:rPr lang="nl-NL" dirty="0" smtClean="0"/>
              <a:t>Chemoreceptoren in de mond en neus </a:t>
            </a:r>
            <a:endParaRPr lang="nl-NL" dirty="0"/>
          </a:p>
          <a:p>
            <a:r>
              <a:rPr lang="nl-NL" dirty="0" smtClean="0"/>
              <a:t>Een </a:t>
            </a:r>
            <a:r>
              <a:rPr lang="nl-NL" dirty="0"/>
              <a:t>zure </a:t>
            </a:r>
            <a:r>
              <a:rPr lang="nl-NL" dirty="0" smtClean="0"/>
              <a:t>smaak hangt </a:t>
            </a:r>
            <a:r>
              <a:rPr lang="nl-NL" dirty="0"/>
              <a:t>samen met een hoge concentratie van </a:t>
            </a:r>
            <a:r>
              <a:rPr lang="nl-NL" dirty="0" smtClean="0"/>
              <a:t>waterstofionen.</a:t>
            </a:r>
            <a:endParaRPr lang="nl-NL" dirty="0"/>
          </a:p>
          <a:p>
            <a:r>
              <a:rPr lang="nl-NL" dirty="0"/>
              <a:t>Zuivere </a:t>
            </a:r>
            <a:r>
              <a:rPr lang="nl-NL" dirty="0" smtClean="0"/>
              <a:t>zoutsmaak wordt </a:t>
            </a:r>
            <a:r>
              <a:rPr lang="nl-NL" dirty="0"/>
              <a:t>slechts opgewekt door keukenzout (</a:t>
            </a:r>
            <a:r>
              <a:rPr lang="nl-NL" dirty="0" err="1" smtClean="0"/>
              <a:t>NaCl</a:t>
            </a:r>
            <a:r>
              <a:rPr lang="nl-NL" dirty="0" smtClean="0"/>
              <a:t>).</a:t>
            </a:r>
            <a:endParaRPr lang="nl-NL" dirty="0"/>
          </a:p>
          <a:p>
            <a:r>
              <a:rPr lang="nl-NL" dirty="0"/>
              <a:t>Een zoete </a:t>
            </a:r>
            <a:r>
              <a:rPr lang="nl-NL" dirty="0" smtClean="0"/>
              <a:t>smaak kan </a:t>
            </a:r>
            <a:r>
              <a:rPr lang="nl-NL" dirty="0"/>
              <a:t>worden opgeroepen door </a:t>
            </a:r>
            <a:r>
              <a:rPr lang="nl-NL" dirty="0" smtClean="0"/>
              <a:t>suikers,  </a:t>
            </a:r>
            <a:r>
              <a:rPr lang="nl-NL" dirty="0"/>
              <a:t>maar er is geen eenduidig verband tussen de mate van zoetheid en een specifieke chemische eigenschap.</a:t>
            </a:r>
          </a:p>
          <a:p>
            <a:r>
              <a:rPr lang="nl-NL" dirty="0"/>
              <a:t>Ook voor de bittere </a:t>
            </a:r>
            <a:r>
              <a:rPr lang="nl-NL" dirty="0" smtClean="0"/>
              <a:t>smaak geldt </a:t>
            </a:r>
            <a:r>
              <a:rPr lang="nl-NL" dirty="0"/>
              <a:t>dat er geen eenduidig verband is smaak en een specifieke chemische eigenschap..</a:t>
            </a:r>
          </a:p>
          <a:p>
            <a:r>
              <a:rPr lang="nl-NL" dirty="0" err="1" smtClean="0"/>
              <a:t>Umami</a:t>
            </a:r>
            <a:r>
              <a:rPr lang="nl-NL" dirty="0" smtClean="0"/>
              <a:t> wordt </a:t>
            </a:r>
            <a:r>
              <a:rPr lang="nl-NL" dirty="0"/>
              <a:t>veroorzaakt door </a:t>
            </a:r>
            <a:r>
              <a:rPr lang="nl-NL" dirty="0" smtClean="0"/>
              <a:t>aminozuren.</a:t>
            </a:r>
          </a:p>
          <a:p>
            <a:r>
              <a:rPr lang="nl-NL" dirty="0" err="1"/>
              <a:t>V</a:t>
            </a:r>
            <a:r>
              <a:rPr lang="nl-NL" dirty="0" err="1" smtClean="0"/>
              <a:t>etsmaak</a:t>
            </a:r>
            <a:r>
              <a:rPr lang="nl-NL" dirty="0" smtClean="0"/>
              <a:t> </a:t>
            </a:r>
            <a:r>
              <a:rPr lang="nl-NL" dirty="0"/>
              <a:t>wordt veroorzaakt door vetstoffen </a:t>
            </a:r>
            <a:endParaRPr lang="nl-NL" dirty="0" smtClean="0"/>
          </a:p>
          <a:p>
            <a:r>
              <a:rPr lang="nl-NL" dirty="0"/>
              <a:t>E</a:t>
            </a:r>
            <a:r>
              <a:rPr lang="nl-NL" dirty="0" smtClean="0"/>
              <a:t>xperimenteel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10249296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Secundaire smaken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De zes basissmaken vormen slechts een deel van de waargenomen smaak. </a:t>
            </a:r>
            <a:endParaRPr lang="nl-NL" dirty="0" smtClean="0"/>
          </a:p>
          <a:p>
            <a:r>
              <a:rPr lang="nl-NL" dirty="0" smtClean="0"/>
              <a:t>Bij </a:t>
            </a:r>
            <a:r>
              <a:rPr lang="nl-NL" dirty="0"/>
              <a:t>de mens speelt ook de </a:t>
            </a:r>
            <a:r>
              <a:rPr lang="nl-NL" dirty="0" smtClean="0"/>
              <a:t>reukzin een </a:t>
            </a:r>
            <a:r>
              <a:rPr lang="nl-NL" dirty="0"/>
              <a:t>belangrijke rol in de smaaksensatie. </a:t>
            </a:r>
            <a:endParaRPr lang="nl-NL" dirty="0" smtClean="0"/>
          </a:p>
          <a:p>
            <a:r>
              <a:rPr lang="nl-NL" dirty="0" smtClean="0"/>
              <a:t>Verband mond en neus en smaak. </a:t>
            </a:r>
          </a:p>
          <a:p>
            <a:endParaRPr lang="nl-NL" dirty="0"/>
          </a:p>
          <a:p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2982986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De tong 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1340768"/>
            <a:ext cx="6191249" cy="46339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885553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0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angrenzend">
  <a:themeElements>
    <a:clrScheme name="Aangrenzend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Kantoor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angrenzend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41</TotalTime>
  <Words>223</Words>
  <Application>Microsoft Office PowerPoint</Application>
  <PresentationFormat>Diavoorstelling (4:3)</PresentationFormat>
  <Paragraphs>26</Paragraphs>
  <Slides>6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7" baseType="lpstr">
      <vt:lpstr>Aangrenzend</vt:lpstr>
      <vt:lpstr>Zintuig smaak </vt:lpstr>
      <vt:lpstr>Smaak zintuig </vt:lpstr>
      <vt:lpstr>Werking smaakzintuig </vt:lpstr>
      <vt:lpstr>Primaire smaken </vt:lpstr>
      <vt:lpstr>Secundaire smaken </vt:lpstr>
      <vt:lpstr>De tong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Zintuig proeven </dc:title>
  <dc:creator>Angelique Kleijn</dc:creator>
  <cp:lastModifiedBy>Angelique Kleijn</cp:lastModifiedBy>
  <cp:revision>5</cp:revision>
  <dcterms:created xsi:type="dcterms:W3CDTF">2016-06-23T10:04:46Z</dcterms:created>
  <dcterms:modified xsi:type="dcterms:W3CDTF">2016-06-23T10:46:27Z</dcterms:modified>
</cp:coreProperties>
</file>